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8" r:id="rId6"/>
    <p:sldId id="293" r:id="rId7"/>
    <p:sldId id="292" r:id="rId8"/>
    <p:sldId id="299" r:id="rId9"/>
    <p:sldId id="298" r:id="rId10"/>
    <p:sldId id="301" r:id="rId11"/>
    <p:sldId id="300" r:id="rId12"/>
    <p:sldId id="302" r:id="rId13"/>
    <p:sldId id="294" r:id="rId14"/>
    <p:sldId id="304" r:id="rId15"/>
    <p:sldId id="305" r:id="rId16"/>
    <p:sldId id="303" r:id="rId17"/>
    <p:sldId id="295" r:id="rId18"/>
    <p:sldId id="296" r:id="rId19"/>
    <p:sldId id="297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274" autoAdjust="0"/>
  </p:normalViewPr>
  <p:slideViewPr>
    <p:cSldViewPr snapToGrid="0">
      <p:cViewPr varScale="1">
        <p:scale>
          <a:sx n="55" d="100"/>
          <a:sy n="55" d="100"/>
        </p:scale>
        <p:origin x="106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2019年6月25日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17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425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448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998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67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719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2019年6月25日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互補色的生活應用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180419" y="2952958"/>
            <a:ext cx="6002671" cy="952083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何泊燃期末分享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67" y="593348"/>
            <a:ext cx="9145714" cy="350754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視覺暫留</a:t>
            </a:r>
            <a:r>
              <a:rPr lang="en-US" altLang="zh-TW" sz="7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7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餘暉效應</a:t>
            </a:r>
            <a:r>
              <a:rPr lang="en-US" altLang="zh-TW" sz="7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20F37-8DC5-4F42-B6DA-E694C058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90908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視覺暫留</a:t>
            </a:r>
            <a: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疲勞度越高暫留越久</a:t>
            </a:r>
            <a: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433E83-83EE-47F7-8C40-F0BDAF90D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8D67069-68FC-4FCA-A0F0-F523D204F7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1672" y="1175056"/>
            <a:ext cx="9624146" cy="5481677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9F2F69-AE67-4D92-8FC4-AC05520FD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45A0F0-CE33-44CB-8794-03FFBD96CF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78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0FC1EE-B797-4454-90D3-9E6A58E7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67" y="592291"/>
            <a:ext cx="8879369" cy="123342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視覺暫留會與原物體看到的顏色相反成互補色顏色。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4A595D-3374-4006-B9B8-D6C07C8F3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499A2C0-8E17-4CDF-9EAA-1F47A8848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4145" y="2311129"/>
            <a:ext cx="5567047" cy="3170853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FF8BAB6-C908-45B9-8673-BA464F695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7FF548A-97E2-4E12-BED8-D38B55EDB0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2259463"/>
            <a:ext cx="5705920" cy="3225085"/>
          </a:xfrm>
        </p:spPr>
      </p:pic>
    </p:spTree>
    <p:extLst>
      <p:ext uri="{BB962C8B-B14F-4D97-AF65-F5344CB8AC3E}">
        <p14:creationId xmlns:p14="http://schemas.microsoft.com/office/powerpoint/2010/main" val="20190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DBAE2-E1EF-4D2F-B70F-F448F56E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9" y="59467"/>
            <a:ext cx="9771039" cy="1603078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3C84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如果穿白衣服，暫留會出現在衣服上而且會呈現互補色，這樣很可能影響醫生開刀的判斷。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53F5F7-CC43-4018-862D-5CE18AE3E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234F29D-E12A-433F-8102-37AFB930D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93045" y="2011804"/>
            <a:ext cx="8168923" cy="4596814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F72ED5-1EB1-49BE-AA43-E68808B3F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AC3FA1-5359-4EB9-A998-C64491F20D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1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40F2E43-902A-4A4F-84A4-A399B814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35" y="900545"/>
            <a:ext cx="7937261" cy="4601721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B593A9C-B47E-461A-AC71-9F5B4881D532}"/>
              </a:ext>
            </a:extLst>
          </p:cNvPr>
          <p:cNvSpPr txBox="1">
            <a:spLocks/>
          </p:cNvSpPr>
          <p:nvPr/>
        </p:nvSpPr>
        <p:spPr>
          <a:xfrm>
            <a:off x="290945" y="720436"/>
            <a:ext cx="3574472" cy="3114502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器官的顏色有紅色、橘色的顏色，所以藍色和綠色可以提高敏感度，才不會被視覺暫留影響。</a:t>
            </a:r>
            <a:endParaRPr lang="en-US" altLang="zh-TW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268" y="468281"/>
            <a:ext cx="3121641" cy="510124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~~~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藍綠色衣服還有一種好處，被血濺到會呈現褐色，不會像濺到白袍上會很鮮紅，產生過多的視覺衝擊。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0894552-C92E-46A1-8C14-88CCECCF6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9956" y="1278679"/>
            <a:ext cx="7811612" cy="4390601"/>
          </a:xfr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55621" y="1309256"/>
            <a:ext cx="4605251" cy="22860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9600" dirty="0">
                <a:solidFill>
                  <a:srgbClr val="7030A0"/>
                </a:solidFill>
                <a:latin typeface="Arial Black" panose="020B0A04020102020204" pitchFamily="34" charset="0"/>
              </a:rPr>
              <a:t>END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549237" y="2812288"/>
            <a:ext cx="9133730" cy="1233424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zh-TW" sz="8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8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互補色</a:t>
            </a:r>
            <a:br>
              <a:rPr lang="en-US" altLang="zh-TW" sz="8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8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視覺暫留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727" y="2057056"/>
            <a:ext cx="3491345" cy="1787236"/>
          </a:xfrm>
        </p:spPr>
        <p:txBody>
          <a:bodyPr rtlCol="0"/>
          <a:lstStyle/>
          <a:p>
            <a:pPr rtl="0"/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醫院的互補色應用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063A519-5517-4797-9E63-8DAFB6FF5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314"/>
            <a:ext cx="7641255" cy="43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新增投影片標題 </a:t>
            </a:r>
            <a:r>
              <a:rPr lang="en-US" altLang="zh-TW" dirty="0"/>
              <a:t>- 2</a:t>
            </a:r>
          </a:p>
        </p:txBody>
      </p:sp>
      <p:sp>
        <p:nvSpPr>
          <p:cNvPr id="2" name="文字預留位置 1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B9905FD-5DCF-4D16-AC29-6D1BFBFD5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82270" y="479717"/>
            <a:ext cx="10389797" cy="5898565"/>
          </a:xfrm>
        </p:spPr>
      </p:pic>
      <p:sp>
        <p:nvSpPr>
          <p:cNvPr id="4" name="文字預留位置 3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內容預留位置 4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550318-6F58-4D21-9762-7E5B3C4F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手術室中為何醫生穿著與牆壁和某些物品是藍色、綠色或藍綠色？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FE96F9-FECD-4721-893B-97EE6992E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F440395-94E0-4FAC-AA1D-9E78AC238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60535" y="1312334"/>
            <a:ext cx="9459865" cy="5388106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DC7BED-BE2B-4387-9146-AFBD900BE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2EC769-A3B7-4D91-A87F-FC27B1F09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5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75E8E4-7807-49FB-A36E-A300DC47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23" y="142594"/>
            <a:ext cx="6608618" cy="123342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因為器官都是鮮紅色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83843E-F750-466F-AEAA-2777942EE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BAB3D3B-96B3-4C09-B21B-3B26B5D928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5418" y="1312334"/>
            <a:ext cx="9572311" cy="5386528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A1C65D9-ED27-4486-BD0F-8838B8BD3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87FE311-F771-4CDF-AD7B-E597634CAA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5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2C47E-4E61-45EF-ACF5-FC15DDC7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73" y="78910"/>
            <a:ext cx="10298254" cy="91861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盯著鮮紅的器官一直看，大腦出現對顏色過飽和的現象。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9D204F-93CF-477B-8646-45CCC8B3A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06C689B-C877-43D1-A333-931A841F97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6872" y="1131985"/>
            <a:ext cx="9721128" cy="5518944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1BA8A13-6856-4A1F-8EF0-248F62CE7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E89E784-734E-4163-9AA5-6299C6956D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6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5BAEC9-C916-4189-8FA2-939A45F0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419" y="-14224"/>
            <a:ext cx="8478982" cy="123342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這是一種感官的神經疲倦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D5C62A-0AAA-4A02-86BB-C109BD67C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D16F4EB-C083-478B-9AEE-A26B7ECAC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2064" y="1312334"/>
            <a:ext cx="9455665" cy="5344505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64BB7F0-7278-43DA-99E3-B76B64727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A046528-CA34-479C-B896-227662C16C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0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086717-1D68-462A-B645-3195D469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3075708"/>
            <a:ext cx="9133730" cy="2133601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這種疲倦持續，醫生會對開刀中的器官無法正確且有效的區別，很可能會讓開刀產生失誤，所以這時目光能轉移到綠色上，就能保持大腦對紅色的敏感性。</a:t>
            </a:r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那你可能會說那穿白色的衣服就好啊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穿綠色的做啥？</a:t>
            </a:r>
          </a:p>
        </p:txBody>
      </p:sp>
    </p:spTree>
    <p:extLst>
      <p:ext uri="{BB962C8B-B14F-4D97-AF65-F5344CB8AC3E}">
        <p14:creationId xmlns:p14="http://schemas.microsoft.com/office/powerpoint/2010/main" val="32413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purl.org/dc/elements/1.1/"/>
    <ds:schemaRef ds:uri="40262f94-9f35-4ac3-9a90-690165a166b7"/>
    <ds:schemaRef ds:uri="http://www.w3.org/XML/1998/namespace"/>
    <ds:schemaRef ds:uri="http://schemas.microsoft.com/office/2006/metadata/properties"/>
    <ds:schemaRef ds:uri="http://purl.org/dc/dcmitype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41</TotalTime>
  <Words>244</Words>
  <Application>Microsoft Office PowerPoint</Application>
  <PresentationFormat>寬螢幕</PresentationFormat>
  <Paragraphs>25</Paragraphs>
  <Slides>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細明體</vt:lpstr>
      <vt:lpstr>標楷體</vt:lpstr>
      <vt:lpstr>Arial</vt:lpstr>
      <vt:lpstr>Arial Black</vt:lpstr>
      <vt:lpstr>返校 16x9</vt:lpstr>
      <vt:lpstr>互補色的生活應用</vt:lpstr>
      <vt:lpstr>1.互補色 2.視覺暫留</vt:lpstr>
      <vt:lpstr>※醫院的互補色應用</vt:lpstr>
      <vt:lpstr>新增投影片標題 - 2</vt:lpstr>
      <vt:lpstr>手術室中為何醫生穿著與牆壁和某些物品是藍色、綠色或藍綠色？</vt:lpstr>
      <vt:lpstr>因為器官都是鮮紅色</vt:lpstr>
      <vt:lpstr>盯著鮮紅的器官一直看，大腦出現對顏色過飽和的現象。</vt:lpstr>
      <vt:lpstr>這是一種感官的神經疲倦</vt:lpstr>
      <vt:lpstr>這種疲倦持續，醫生會對開刀中的器官無法正確且有效的區別，很可能會讓開刀產生失誤，所以這時目光能轉移到綠色上，就能保持大腦對紅色的敏感性。  那你可能會說那穿白色的衣服就好啊!穿綠色的做啥？</vt:lpstr>
      <vt:lpstr>視覺暫留(餘暉效應)</vt:lpstr>
      <vt:lpstr>視覺暫留(疲勞度越高暫留越久)</vt:lpstr>
      <vt:lpstr>視覺暫留會與原物體看到的顏色相反成互補色顏色。</vt:lpstr>
      <vt:lpstr>如果穿白衣服，暫留會出現在衣服上而且會呈現互補色，這樣很可能影響醫生開刀的判斷。</vt:lpstr>
      <vt:lpstr>PowerPoint 簡報</vt:lpstr>
      <vt:lpstr>還有~~~藍綠色衣服還有一種好處，被血濺到會呈現褐色，不會像濺到白袍上會很鮮紅，產生過多的視覺衝擊。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互補色的生活應用</dc:title>
  <dc:creator>慶煌 何</dc:creator>
  <cp:lastModifiedBy>慶煌 何</cp:lastModifiedBy>
  <cp:revision>5</cp:revision>
  <dcterms:created xsi:type="dcterms:W3CDTF">2019-06-24T16:23:53Z</dcterms:created>
  <dcterms:modified xsi:type="dcterms:W3CDTF">2019-06-24T17:04:54Z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